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Slab Regular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SlabRegular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0" Type="http://schemas.openxmlformats.org/officeDocument/2006/relationships/font" Target="fonts/RobotoSlabRegular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f3f6a9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f3f6a9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23fa7639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23fa7639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f3f6a9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f3f6a9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bf3f6a97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bf3f6a9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b19b3850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b19b3850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9e3d6458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9e3d6458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e5ed5c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e5ed5c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23fa763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23fa763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23fa763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23fa763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bf3f6a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bf3f6a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f3f6a9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f3f6a9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5"/>
          <p:cNvCxnSpPr/>
          <p:nvPr/>
        </p:nvCxnSpPr>
        <p:spPr>
          <a:xfrm>
            <a:off x="3107937" y="2786325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1" name="Google Shape;101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43763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2" name="Google Shape;1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3483125" y="2258775"/>
            <a:ext cx="4658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3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 name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Of the lesson 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585600" y="757000"/>
            <a:ext cx="1813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9" name="Google Shape;1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7" name="Google Shape;1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2" name="Google Shape;1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" name="Google Shape;1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0" name="Google Shape;1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6" name="Google Shape;1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8" name="Google Shape;1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4" name="Google Shape;1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095992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5"/>
          <p:cNvSpPr txBox="1"/>
          <p:nvPr/>
        </p:nvSpPr>
        <p:spPr>
          <a:xfrm>
            <a:off x="338725" y="355400"/>
            <a:ext cx="565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Hear &amp; Forget. See &amp; Remember. 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Do &amp; Understand</a:t>
            </a:r>
            <a:endParaRPr b="1" sz="3000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3" name="Google Shape;2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51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51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7" name="Google Shape;22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2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52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2" name="Google Shape;2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53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53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7" name="Google Shape;23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8" name="Google Shape;248;p56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9" name="Google Shape;249;p56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250" name="Google Shape;2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1" name="Google Shape;2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" name="Google Shape;254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2" name="Google Shape;262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3" name="Google Shape;263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0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4" name="Google Shape;27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275" name="Google Shape;2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2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7" name="Google Shape;277;p62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2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2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2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1" name="Google Shape;281;p62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2" name="Google Shape;282;p62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62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62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5" name="Google Shape;285;p62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62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2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2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92" name="Google Shape;29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3" name="Google Shape;2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97" name="Google Shape;2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Google Shape;29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302" name="Google Shape;3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3" name="Google Shape;3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307" name="Google Shape;30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8" name="Google Shape;30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312" name="Google Shape;3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3" name="Google Shape;31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317" name="Google Shape;31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8" name="Google Shape;31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1" name="Google Shape;3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2" name="Google Shape;3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5" name="Google Shape;3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8" name="Google Shape;32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9" name="Google Shape;32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1" name="Google Shape;3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2" name="Google Shape;332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4" name="Google Shape;33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72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0" name="Google Shape;3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74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5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6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6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348" name="Google Shape;3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9" name="Google Shape;34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1" name="Google Shape;3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2" name="Google Shape;35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5" name="Google Shape;355;p7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6" name="Google Shape;356;p7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YOUR COURSE NAME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7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 to Machine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79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25" y="479838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025" y="535650"/>
            <a:ext cx="5627950" cy="40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90"/>
          <p:cNvPicPr preferRelativeResize="0"/>
          <p:nvPr/>
        </p:nvPicPr>
        <p:blipFill rotWithShape="1">
          <a:blip r:embed="rId4">
            <a:alphaModFix/>
          </a:blip>
          <a:srcRect b="5961" l="0" r="0" t="4665"/>
          <a:stretch/>
        </p:blipFill>
        <p:spPr>
          <a:xfrm>
            <a:off x="1568350" y="654875"/>
            <a:ext cx="6007301" cy="38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38" y="590550"/>
            <a:ext cx="74771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2"/>
          <p:cNvSpPr txBox="1"/>
          <p:nvPr/>
        </p:nvSpPr>
        <p:spPr>
          <a:xfrm>
            <a:off x="3483125" y="2258775"/>
            <a:ext cx="4658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3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 name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Of the lesson 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92"/>
          <p:cNvSpPr txBox="1"/>
          <p:nvPr/>
        </p:nvSpPr>
        <p:spPr>
          <a:xfrm>
            <a:off x="3388700" y="2972225"/>
            <a:ext cx="27111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is the body text 14pt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Bacon ipsum dolor amet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Chuck bacon doner short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Loin venison andouille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Frankfurter jerky picanha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Frankfurter short loin ham</a:t>
            </a:r>
            <a:endParaRPr/>
          </a:p>
        </p:txBody>
      </p:sp>
      <p:sp>
        <p:nvSpPr>
          <p:cNvPr id="446" name="Google Shape;446;p92"/>
          <p:cNvSpPr txBox="1"/>
          <p:nvPr/>
        </p:nvSpPr>
        <p:spPr>
          <a:xfrm>
            <a:off x="6208100" y="2972225"/>
            <a:ext cx="27111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is the body text 14pt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Bacon ipsum dolor amet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Chuck bacon doner short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Loin venison andouille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Frankfurter jerky picanha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Frankfurter short loin ham</a:t>
            </a:r>
            <a:endParaRPr/>
          </a:p>
        </p:txBody>
      </p:sp>
      <p:sp>
        <p:nvSpPr>
          <p:cNvPr id="447" name="Google Shape;447;p92"/>
          <p:cNvSpPr txBox="1"/>
          <p:nvPr/>
        </p:nvSpPr>
        <p:spPr>
          <a:xfrm>
            <a:off x="585600" y="757000"/>
            <a:ext cx="1813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0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Machine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Supervised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Unsupervised Learning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9" name="Google Shape;369;p80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80"/>
          <p:cNvPicPr preferRelativeResize="0"/>
          <p:nvPr/>
        </p:nvPicPr>
        <p:blipFill rotWithShape="1">
          <a:blip r:embed="rId5">
            <a:alphaModFix/>
          </a:blip>
          <a:srcRect b="0" l="18160" r="18160" t="0"/>
          <a:stretch/>
        </p:blipFill>
        <p:spPr>
          <a:xfrm>
            <a:off x="768129" y="1127525"/>
            <a:ext cx="283842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0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2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82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025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b="4987" l="0" r="0" t="4662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25" y="608215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7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upervised 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87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